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ka-G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20" autoAdjust="0"/>
    <p:restoredTop sz="94660"/>
  </p:normalViewPr>
  <p:slideViewPr>
    <p:cSldViewPr>
      <p:cViewPr varScale="1">
        <p:scale>
          <a:sx n="90" d="100"/>
          <a:sy n="90" d="100"/>
        </p:scale>
        <p:origin x="-54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C6752-15B3-4D03-B05E-F05320E95A2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a-G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45A1E-3012-421C-8B3D-CECCD378F969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9469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72538-6D18-46B4-B33F-6041AEB78E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1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07027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354395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420011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96468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8936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66860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8919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317029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87529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66775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67891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72220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a-G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43704" y="617812"/>
            <a:ext cx="957347" cy="86539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 smtClean="0"/>
          </a:p>
          <a:p>
            <a:r>
              <a:rPr lang="ka-GE" sz="800" dirty="0" smtClean="0"/>
              <a:t>მინისტრის მოადგილე </a:t>
            </a:r>
            <a:br>
              <a:rPr lang="ka-GE" sz="800" dirty="0" smtClean="0"/>
            </a:br>
            <a:r>
              <a:rPr lang="ka-GE" sz="800" dirty="0" smtClean="0"/>
              <a:t>გიორგი წოწკოლაური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ka-GE" sz="800" dirty="0" smtClean="0"/>
              <a:t/>
            </a:r>
            <a:br>
              <a:rPr lang="ka-GE" sz="800" dirty="0" smtClean="0"/>
            </a:br>
            <a:endParaRPr lang="en-US" sz="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114800" y="914306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 rot="10800000" flipV="1">
            <a:off x="3749059" y="1512211"/>
            <a:ext cx="1371600" cy="591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შიდა აუდიტის დეპარტამენტი</a:t>
            </a:r>
            <a:endParaRPr lang="en-US" sz="800" dirty="0">
              <a:latin typeface="+mn-l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5434" y="35921"/>
            <a:ext cx="1741701" cy="581891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დავით სერგეენკო</a:t>
            </a:r>
            <a:endParaRPr lang="en-US" sz="800" dirty="0"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10800000" flipV="1">
            <a:off x="5334000" y="627296"/>
            <a:ext cx="1371599" cy="718067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პირველი მოადგილე ზაზა ბოხუა </a:t>
            </a:r>
            <a:br>
              <a:rPr lang="ka-GE" sz="800" dirty="0" smtClean="0">
                <a:latin typeface="+mn-lt"/>
              </a:rPr>
            </a:br>
            <a:endParaRPr lang="en-US" sz="800" dirty="0">
              <a:latin typeface="+mn-lt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10800000" flipV="1">
            <a:off x="6858000" y="677900"/>
            <a:ext cx="1118754" cy="67927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თამილა ბარკალაია</a:t>
            </a:r>
            <a:endParaRPr lang="en-US" sz="800" dirty="0">
              <a:latin typeface="+mn-l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10800000" flipV="1">
            <a:off x="2362201" y="591659"/>
            <a:ext cx="1112708" cy="85769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</a:t>
            </a:r>
            <a:r>
              <a:rPr lang="en-US" sz="800" dirty="0" smtClean="0">
                <a:latin typeface="+mn-lt"/>
              </a:rPr>
              <a:t> </a:t>
            </a:r>
            <a:r>
              <a:rPr lang="ka-GE" sz="800" dirty="0" smtClean="0"/>
              <a:t>მოადგილე მაია ლაგვილავა</a:t>
            </a:r>
            <a:endParaRPr lang="en-US" sz="800" dirty="0">
              <a:latin typeface="+mn-lt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 rot="10800000" flipV="1">
            <a:off x="6878224" y="2342826"/>
            <a:ext cx="1112707" cy="7767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შრომის პირობების ინსპექტირების დეპარტამენტი</a:t>
            </a:r>
            <a:endParaRPr lang="en-US" sz="800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 rot="10800000" flipV="1">
            <a:off x="3759909" y="3763541"/>
            <a:ext cx="1371599" cy="6567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ინფორმაციული </a:t>
            </a:r>
            <a:r>
              <a:rPr lang="ka-GE" sz="800" dirty="0" smtClean="0"/>
              <a:t>ტექნოლოგიების დეპარტამენტი</a:t>
            </a:r>
            <a:endParaRPr lang="en-US" sz="800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 rot="10800000" flipV="1">
            <a:off x="3759908" y="4530430"/>
            <a:ext cx="1388606" cy="6858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სსიპ-სოციალური მომსახურების </a:t>
            </a:r>
            <a:r>
              <a:rPr lang="ka-GE" sz="800" dirty="0" smtClean="0"/>
              <a:t>სააგენტო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732126" y="5354518"/>
            <a:ext cx="1382377" cy="106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ლ. საყვარელიძის სახ. </a:t>
            </a:r>
            <a:r>
              <a:rPr lang="ka-GE" sz="900" dirty="0"/>
              <a:t>დაავადებათა</a:t>
            </a:r>
            <a:r>
              <a:rPr lang="ka-GE" sz="800" dirty="0"/>
              <a:t> კონტროლისა და საზოგადოებრივი ჯანმრთელობის ეროვნული </a:t>
            </a:r>
            <a:r>
              <a:rPr lang="ka-GE" sz="800" dirty="0" smtClean="0"/>
              <a:t>ცენტრი</a:t>
            </a:r>
            <a:endParaRPr lang="en-US" sz="8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2362201" y="1548232"/>
            <a:ext cx="1112707" cy="5550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ჯანმრთელობის დაცვის დეპარტამენტი</a:t>
            </a:r>
            <a:endParaRPr lang="en-US" sz="800" dirty="0"/>
          </a:p>
          <a:p>
            <a:r>
              <a:rPr lang="ka-GE" sz="800" dirty="0"/>
              <a:t> </a:t>
            </a:r>
            <a:endParaRPr lang="en-US" sz="800" dirty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304800" y="1811275"/>
            <a:ext cx="914400" cy="1273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დევნილთა და ეკომიგრანტთა პოლიტიკის დეპარტამენტი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6925337" y="5562600"/>
            <a:ext cx="1118757" cy="989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ახალგორის ბავშვთა სააღმზრდელო დაწესებულება</a:t>
            </a:r>
            <a:endParaRPr lang="en-US" sz="800" dirty="0"/>
          </a:p>
        </p:txBody>
      </p:sp>
      <p:cxnSp>
        <p:nvCxnSpPr>
          <p:cNvPr id="24" name="Straight Arrow Connector 23"/>
          <p:cNvCxnSpPr>
            <a:stCxn id="11" idx="0"/>
            <a:endCxn id="11" idx="0"/>
          </p:cNvCxnSpPr>
          <p:nvPr/>
        </p:nvCxnSpPr>
        <p:spPr>
          <a:xfrm>
            <a:off x="2918555" y="59165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004966" y="481522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371403" y="4530430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28" name="Title 1"/>
          <p:cNvSpPr txBox="1">
            <a:spLocks/>
          </p:cNvSpPr>
          <p:nvPr/>
        </p:nvSpPr>
        <p:spPr>
          <a:xfrm>
            <a:off x="5333999" y="1540128"/>
            <a:ext cx="1371600" cy="10645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საგანგებო </a:t>
            </a:r>
            <a:r>
              <a:rPr lang="ka-GE" sz="800" dirty="0"/>
              <a:t>სიტუაციების კოორდინაციისა და </a:t>
            </a:r>
            <a:r>
              <a:rPr lang="ka-GE" sz="800" dirty="0" smtClean="0"/>
              <a:t>გადაუდებელი დახმარების ცენტრი</a:t>
            </a:r>
            <a:endParaRPr lang="en-US" sz="800" dirty="0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337385" y="2743007"/>
            <a:ext cx="1371599" cy="11725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სამედიცინო </a:t>
            </a:r>
            <a:r>
              <a:rPr lang="ka-GE" sz="800" dirty="0" smtClean="0"/>
              <a:t> საქმიანობის სახელმწიფო რეგულირების სააგენტო</a:t>
            </a:r>
            <a:endParaRPr lang="en-US" sz="800" dirty="0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6870405" y="1483207"/>
            <a:ext cx="1118754" cy="7574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შრომისა და დასაქმების პოლიტიკის დეპარტამენტი </a:t>
            </a:r>
            <a:endParaRPr lang="en-US" sz="800" dirty="0"/>
          </a:p>
        </p:txBody>
      </p:sp>
      <p:cxnSp>
        <p:nvCxnSpPr>
          <p:cNvPr id="33" name="Straight Arrow Connector 32"/>
          <p:cNvCxnSpPr>
            <a:stCxn id="10" idx="1"/>
            <a:endCxn id="10" idx="1"/>
          </p:cNvCxnSpPr>
          <p:nvPr/>
        </p:nvCxnSpPr>
        <p:spPr>
          <a:xfrm>
            <a:off x="7976754" y="101753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34" name="Title 1"/>
          <p:cNvSpPr txBox="1">
            <a:spLocks/>
          </p:cNvSpPr>
          <p:nvPr/>
        </p:nvSpPr>
        <p:spPr>
          <a:xfrm>
            <a:off x="3737516" y="659134"/>
            <a:ext cx="1371599" cy="7827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ანალიტიკის, ადამიანური რესურსების მართვისა და საერთაშორისო ურთიერთობების დეპარტამენტი</a:t>
            </a:r>
            <a:endParaRPr lang="en-US" sz="800" dirty="0"/>
          </a:p>
        </p:txBody>
      </p:sp>
      <p:cxnSp>
        <p:nvCxnSpPr>
          <p:cNvPr id="35" name="Straight Arrow Connector 34"/>
          <p:cNvCxnSpPr>
            <a:stCxn id="34" idx="1"/>
            <a:endCxn id="34" idx="1"/>
          </p:cNvCxnSpPr>
          <p:nvPr/>
        </p:nvCxnSpPr>
        <p:spPr>
          <a:xfrm>
            <a:off x="3737516" y="105050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36" name="Straight Connector 35"/>
          <p:cNvCxnSpPr>
            <a:stCxn id="9" idx="1"/>
            <a:endCxn id="9" idx="1"/>
          </p:cNvCxnSpPr>
          <p:nvPr/>
        </p:nvCxnSpPr>
        <p:spPr>
          <a:xfrm>
            <a:off x="6705599" y="986330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4" name="Title 1"/>
          <p:cNvSpPr txBox="1">
            <a:spLocks/>
          </p:cNvSpPr>
          <p:nvPr/>
        </p:nvSpPr>
        <p:spPr>
          <a:xfrm>
            <a:off x="1343705" y="1676401"/>
            <a:ext cx="957346" cy="6034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ადმინისტრაციული  </a:t>
            </a:r>
            <a:r>
              <a:rPr lang="ka-GE" sz="800" dirty="0"/>
              <a:t>დეპარტამენტი </a:t>
            </a:r>
            <a:endParaRPr lang="en-US" sz="800" dirty="0" smtClean="0"/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6904072" y="4115136"/>
            <a:ext cx="1118757" cy="129466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ადამიანით ვაჭრობის (ტრეფიკინგის)მსხვერპლთა, დაზარალებულთა დაცვისა და დახმარების სახელმწიფო ფონდი</a:t>
            </a:r>
            <a:endParaRPr lang="en-US" sz="800" dirty="0"/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2868886" y="326866"/>
            <a:ext cx="0" cy="175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2868886" y="326866"/>
            <a:ext cx="666548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13" name="Straight Connector 112"/>
          <p:cNvCxnSpPr/>
          <p:nvPr/>
        </p:nvCxnSpPr>
        <p:spPr>
          <a:xfrm flipH="1">
            <a:off x="876300" y="152400"/>
            <a:ext cx="2659136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1822378" y="228600"/>
            <a:ext cx="1713056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3" name="Straight Arrow Connector 122"/>
          <p:cNvCxnSpPr/>
          <p:nvPr/>
        </p:nvCxnSpPr>
        <p:spPr>
          <a:xfrm>
            <a:off x="1794669" y="228600"/>
            <a:ext cx="0" cy="311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40" name="Elbow Connector 139"/>
          <p:cNvCxnSpPr>
            <a:endCxn id="9" idx="0"/>
          </p:cNvCxnSpPr>
          <p:nvPr/>
        </p:nvCxnSpPr>
        <p:spPr>
          <a:xfrm>
            <a:off x="5277135" y="433792"/>
            <a:ext cx="742664" cy="1935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3" name="Title 1"/>
          <p:cNvSpPr txBox="1">
            <a:spLocks/>
          </p:cNvSpPr>
          <p:nvPr/>
        </p:nvSpPr>
        <p:spPr>
          <a:xfrm>
            <a:off x="6886353" y="3314665"/>
            <a:ext cx="1118757" cy="68587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სოციალური დაცვის დეპარტამენტი</a:t>
            </a:r>
            <a:endParaRPr lang="en-US" sz="800" dirty="0"/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 rot="10800000" flipV="1">
            <a:off x="1315995" y="2367802"/>
            <a:ext cx="957347" cy="1010757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ეკონომიკური დეპარტამენტი</a:t>
            </a: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304800" y="530544"/>
            <a:ext cx="914400" cy="1174478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მინისტრის მოადგილე </a:t>
            </a:r>
            <a:br>
              <a:rPr lang="ka-GE" sz="800" dirty="0"/>
            </a:br>
            <a:r>
              <a:rPr lang="ka-GE" sz="800" dirty="0" smtClean="0"/>
              <a:t>გიორგი გიორგაძე</a:t>
            </a:r>
            <a:endParaRPr lang="en-US" sz="800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875414" y="202819"/>
            <a:ext cx="0" cy="2947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" name="Straight Connector 11"/>
          <p:cNvCxnSpPr>
            <a:stCxn id="8" idx="3"/>
          </p:cNvCxnSpPr>
          <p:nvPr/>
        </p:nvCxnSpPr>
        <p:spPr>
          <a:xfrm flipV="1">
            <a:off x="5277135" y="326866"/>
            <a:ext cx="2053640" cy="1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331570" y="335967"/>
            <a:ext cx="1" cy="2913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0" name="Title 1"/>
          <p:cNvSpPr txBox="1">
            <a:spLocks/>
          </p:cNvSpPr>
          <p:nvPr/>
        </p:nvSpPr>
        <p:spPr>
          <a:xfrm>
            <a:off x="3765300" y="3099518"/>
            <a:ext cx="1371599" cy="55808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იურიდიული დეპარტამენტი </a:t>
            </a:r>
            <a:endParaRPr lang="en-US" sz="800" dirty="0"/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3754521" y="2159573"/>
            <a:ext cx="1371600" cy="890171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მასმედიასთან და საზოგადოებასთან ურთიერთობის დეპარტამენტი</a:t>
            </a:r>
            <a:endParaRPr lang="en-US" sz="800" dirty="0"/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 rot="10800000" flipV="1">
            <a:off x="1343704" y="3534333"/>
            <a:ext cx="957347" cy="18201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არასამეწარმეო (არაკომერციული)იურიდიული პირის ,,ინფექციური პათოლოგიის, შიდსისა და კლინიკური იმუნოლოგიის სამეცნიერო-პრაქტიკული ცენტრი“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304799" y="3193312"/>
            <a:ext cx="914401" cy="13371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</a:t>
            </a:r>
            <a:r>
              <a:rPr lang="ka-GE" sz="800" dirty="0" smtClean="0"/>
              <a:t>საარსებო წყაროებით უზრუნველყოფის სააგენტო</a:t>
            </a:r>
            <a:endParaRPr lang="en-US" sz="800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5277135" y="152400"/>
            <a:ext cx="3333465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itle 1"/>
          <p:cNvSpPr txBox="1">
            <a:spLocks/>
          </p:cNvSpPr>
          <p:nvPr/>
        </p:nvSpPr>
        <p:spPr>
          <a:xfrm rot="10800000" flipV="1">
            <a:off x="8022829" y="710874"/>
            <a:ext cx="1118754" cy="67927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მამუკა ცოტნიაშვილი</a:t>
            </a:r>
            <a:endParaRPr lang="en-US" sz="800" dirty="0">
              <a:latin typeface="+mn-lt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8610600" y="202819"/>
            <a:ext cx="0" cy="475081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9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139</Words>
  <Application>Microsoft Office PowerPoint</Application>
  <PresentationFormat>On-screen Show (4:3)</PresentationFormat>
  <Paragraphs>30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Nino Berbichashvili</dc:creator>
  <cp:lastModifiedBy>Nino Berbichashvili</cp:lastModifiedBy>
  <cp:revision>53</cp:revision>
  <dcterms:created xsi:type="dcterms:W3CDTF">2018-10-11T06:34:10Z</dcterms:created>
  <dcterms:modified xsi:type="dcterms:W3CDTF">2020-02-21T09:51:46Z</dcterms:modified>
</cp:coreProperties>
</file>